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</p:sldMasterIdLst>
  <p:notesMasterIdLst>
    <p:notesMasterId r:id="rId13"/>
  </p:notesMasterIdLst>
  <p:handoutMasterIdLst>
    <p:handoutMasterId r:id="rId14"/>
  </p:handoutMasterIdLst>
  <p:sldIdLst>
    <p:sldId id="260" r:id="rId6"/>
    <p:sldId id="267" r:id="rId7"/>
    <p:sldId id="268" r:id="rId8"/>
    <p:sldId id="269" r:id="rId9"/>
    <p:sldId id="270" r:id="rId10"/>
    <p:sldId id="271" r:id="rId11"/>
    <p:sldId id="272" r:id="rId1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5" d="100"/>
          <a:sy n="125" d="100"/>
        </p:scale>
        <p:origin x="38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3/18/2019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3/18/2019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052221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200">
                <a:solidFill>
                  <a:schemeClr val="tx2"/>
                </a:solidFill>
              </a:defRPr>
            </a:lvl3pPr>
            <a:lvl4pPr>
              <a:defRPr sz="21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smtClean="0"/>
              <a:t>Footer text goes here.</a:t>
            </a:r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Footer text goes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286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291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4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Footer text goes here.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0" y="2105561"/>
            <a:ext cx="5646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Approval of Important Station Voltages for State Estimator Reporting</a:t>
            </a:r>
            <a:endParaRPr lang="en-US" sz="2000" dirty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Aaron Rosenthal</a:t>
            </a:r>
          </a:p>
          <a:p>
            <a:r>
              <a:rPr lang="en-US" sz="2000" dirty="0">
                <a:solidFill>
                  <a:schemeClr val="tx2"/>
                </a:solidFill>
              </a:rPr>
              <a:t>Grid Applications Support</a:t>
            </a:r>
          </a:p>
          <a:p>
            <a:endParaRPr lang="en-US" sz="2000" dirty="0">
              <a:solidFill>
                <a:schemeClr val="tx2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April 4, 2019</a:t>
            </a: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/>
          <a:lstStyle/>
          <a:p>
            <a:r>
              <a:rPr lang="en-US" dirty="0"/>
              <a:t>Objective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876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b="1" dirty="0"/>
              <a:t>Approval of Important Buses as defined by the TAC-approved State Estimator Standards</a:t>
            </a:r>
          </a:p>
          <a:p>
            <a:pPr lvl="1">
              <a:lnSpc>
                <a:spcPct val="150000"/>
              </a:lnSpc>
            </a:pPr>
            <a:r>
              <a:rPr lang="en-US" sz="1800" dirty="0"/>
              <a:t>“On 20 most important station voltages designated by ERCOT and approved by ROS; the telemetered voltage minus State Estimator voltage shall be within 2% of the telemetered voltage measurement involved for at least 95% of samples measured during a one month period.”</a:t>
            </a:r>
            <a:endParaRPr lang="en-US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9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Station Voltages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Defines key buses to be monitored to ensure State Estimator accuracy</a:t>
            </a:r>
          </a:p>
          <a:p>
            <a:r>
              <a:rPr lang="en-US" dirty="0"/>
              <a:t>To be reviewed by the Network Data Support Working Group and approved by </a:t>
            </a:r>
            <a:r>
              <a:rPr lang="en-US" dirty="0" smtClean="0"/>
              <a:t>ROS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125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Determination of Important Buses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Major criteria for inclusion in important station voltage list:</a:t>
            </a:r>
          </a:p>
          <a:p>
            <a:pPr lvl="1"/>
            <a:r>
              <a:rPr lang="en-US" dirty="0"/>
              <a:t>Nuclear plant buses</a:t>
            </a:r>
          </a:p>
          <a:p>
            <a:pPr lvl="1"/>
            <a:r>
              <a:rPr lang="en-US" dirty="0"/>
              <a:t>Black Start synchronization point-related buses</a:t>
            </a:r>
          </a:p>
          <a:p>
            <a:pPr lvl="1"/>
            <a:r>
              <a:rPr lang="en-US" dirty="0"/>
              <a:t>IROL associated buses</a:t>
            </a:r>
          </a:p>
          <a:p>
            <a:pPr lvl="1"/>
            <a:r>
              <a:rPr lang="en-US" dirty="0"/>
              <a:t>345 KV stations with large power transfers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57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/>
          <a:lstStyle/>
          <a:p>
            <a:r>
              <a:rPr lang="en-US" dirty="0" smtClean="0"/>
              <a:t>Bus List</a:t>
            </a:r>
            <a:endParaRPr lang="en-US" dirty="0"/>
          </a:p>
        </p:txBody>
      </p:sp>
      <p:graphicFrame>
        <p:nvGraphicFramePr>
          <p:cNvPr id="11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9137852"/>
              </p:ext>
            </p:extLst>
          </p:nvPr>
        </p:nvGraphicFramePr>
        <p:xfrm>
          <a:off x="304800" y="914400"/>
          <a:ext cx="4924298" cy="5320665"/>
        </p:xfrm>
        <a:graphic>
          <a:graphicData uri="http://schemas.openxmlformats.org/drawingml/2006/table">
            <a:tbl>
              <a:tblPr/>
              <a:tblGrid>
                <a:gridCol w="1623949"/>
                <a:gridCol w="1747774"/>
                <a:gridCol w="1552575"/>
              </a:tblGrid>
              <a:tr h="22288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STATION_NAME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2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VOLTAGE_LEVEL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2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OWNER_NAME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D2E2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ALNSW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8BB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AUSTRO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TAEN 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CALAVERS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TCPSE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CBY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TCNPE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CPSES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JEWET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LON_HILL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TAEPTC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MGSES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NEDIN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TAEPTC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PHR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TCNPE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RIOHONDO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TAEPTC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RNKSW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SSPSW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STP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TCNPE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THW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TCNPE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TMPSW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TULECNYN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TSHARL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VENSW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WLVEE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TONCOR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ZORN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345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dale WT"/>
                        </a:rPr>
                        <a:t>TLCRA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</p:spPr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244338" y="914400"/>
            <a:ext cx="3823462" cy="505222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Changes since previous update (2013)</a:t>
            </a:r>
          </a:p>
          <a:p>
            <a:pPr lvl="1"/>
            <a:r>
              <a:rPr lang="en-US" dirty="0" smtClean="0"/>
              <a:t>Added TULECNYN station to represent the Panhandle region</a:t>
            </a:r>
          </a:p>
          <a:p>
            <a:pPr lvl="1"/>
            <a:r>
              <a:rPr lang="en-US" dirty="0" smtClean="0"/>
              <a:t>Removed BNBSW station as Dallas is already well-represented by other buses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671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/>
          <a:lstStyle/>
          <a:p>
            <a:r>
              <a:rPr lang="en-US" dirty="0" smtClean="0"/>
              <a:t>Bus List on Texas Map with 345 KV Lines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</p:spPr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696652"/>
            <a:ext cx="6248400" cy="589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05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052221"/>
          </a:xfrm>
        </p:spPr>
        <p:txBody>
          <a:bodyPr/>
          <a:lstStyle/>
          <a:p>
            <a:r>
              <a:rPr lang="en-US" dirty="0"/>
              <a:t>ERCOT SE report will monitor the telemetry vs. SE bus KV for the approved </a:t>
            </a:r>
            <a:r>
              <a:rPr lang="en-US" dirty="0" smtClean="0"/>
              <a:t>buses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</p:spPr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853344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E9AA12-8AF9-4AA6-90FE-24669859CDF3}">
  <ds:schemaRefs>
    <ds:schemaRef ds:uri="http://schemas.openxmlformats.org/package/2006/metadata/core-properties"/>
    <ds:schemaRef ds:uri="http://purl.org/dc/terms/"/>
    <ds:schemaRef ds:uri="c34af464-7aa1-4edd-9be4-83dffc1cb926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</TotalTime>
  <Words>262</Words>
  <Application>Microsoft Office PowerPoint</Application>
  <PresentationFormat>On-screen Show (4:3)</PresentationFormat>
  <Paragraphs>96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Andale WT</vt:lpstr>
      <vt:lpstr>Arial</vt:lpstr>
      <vt:lpstr>Calibri</vt:lpstr>
      <vt:lpstr>1_Custom Design</vt:lpstr>
      <vt:lpstr>Office Theme</vt:lpstr>
      <vt:lpstr>PowerPoint Presentation</vt:lpstr>
      <vt:lpstr>Objective</vt:lpstr>
      <vt:lpstr>Important Station Voltages</vt:lpstr>
      <vt:lpstr>Determination of Important Buses</vt:lpstr>
      <vt:lpstr>Bus List</vt:lpstr>
      <vt:lpstr>Bus List on Texas Map with 345 KV Lines</vt:lpstr>
      <vt:lpstr>Conclusion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Rosenthal, Aaron</cp:lastModifiedBy>
  <cp:revision>32</cp:revision>
  <cp:lastPrinted>2016-01-21T20:53:15Z</cp:lastPrinted>
  <dcterms:created xsi:type="dcterms:W3CDTF">2016-01-21T15:20:31Z</dcterms:created>
  <dcterms:modified xsi:type="dcterms:W3CDTF">2019-03-18T14:13:24Z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